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9" r:id="rId8"/>
    <p:sldId id="266" r:id="rId9"/>
    <p:sldId id="286" r:id="rId10"/>
    <p:sldId id="267" r:id="rId11"/>
    <p:sldId id="279" r:id="rId12"/>
    <p:sldId id="262" r:id="rId13"/>
    <p:sldId id="283" r:id="rId14"/>
    <p:sldId id="33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freepik.com/" TargetMode="Externa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by Slidesgo,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including icons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by Flaticon,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nfographics &amp; images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by Freepik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image" Target="../media/image23.jpeg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91612" y="41144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103312" y="1803874"/>
            <a:ext cx="6870702" cy="148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 dirty="0" smtClean="0"/>
              <a:t>Smart Tank Water Level Monitoring System using </a:t>
            </a:r>
            <a:r>
              <a:rPr lang="en-IN" altLang="en-GB" sz="3600" dirty="0" err="1" smtClean="0"/>
              <a:t>IoT</a:t>
            </a:r>
            <a:endParaRPr lang="en-IN" altLang="en-GB" sz="3600"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Text Box 3"/>
          <p:cNvSpPr txBox="1"/>
          <p:nvPr/>
        </p:nvSpPr>
        <p:spPr>
          <a:xfrm>
            <a:off x="6321160" y="3999196"/>
            <a:ext cx="2632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600" b="1" dirty="0" smtClean="0">
                <a:latin typeface="Overpass" charset="0"/>
                <a:cs typeface="Overpass" charset="0"/>
              </a:rPr>
              <a:t> Jay Patel</a:t>
            </a:r>
            <a:endParaRPr lang="en-IN" altLang="en-US" sz="1600" b="1" dirty="0" smtClean="0">
              <a:latin typeface="Overpass" charset="0"/>
              <a:cs typeface="Overpass" charset="0"/>
            </a:endParaRPr>
          </a:p>
          <a:p>
            <a:endParaRPr lang="en-IN" altLang="en-US" sz="1600" b="1" dirty="0">
              <a:latin typeface="Overpass" charset="0"/>
              <a:cs typeface="Overpas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Can get data faster. 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To get more amount of data.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Can get data of larger tanks. Size greater than 400cm.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Include </a:t>
            </a:r>
            <a:r>
              <a:rPr lang="en-IN" sz="1600" dirty="0" smtClean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some </a:t>
            </a:r>
            <a:r>
              <a:rPr lang="en-IN" sz="1600" dirty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features in website.</a:t>
            </a:r>
            <a:endParaRPr lang="en-IN" sz="1600" dirty="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Future Scope</a:t>
            </a:r>
            <a:endParaRPr lang="en-IN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5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https://www.youtube.com/watch?v=sPfJ9f1FuUE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https://electronics-project-hub.com/iot-based-water-level-monitoring-system/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https://stackoverflow.com/questions/6695600/convert-datetime-to-valid- javascript-date/6697332\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https://stackoverflow.com/questions/5687600/jquery-call-ajax-every-10- seconds/5687625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https://stackoverflow.com/questions/1310159/how-to-do-this-using- jquery-document-getelementbyidselectlist-value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https://stackoverflow.com/questions/6695600/convert-datetime-to- valid-javascript-date/6697332\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https://stackoverflow.com/questions/5687600/jquery-call-ajax- every-10-seconds/5687625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b="1"/>
          </a:p>
        </p:txBody>
      </p:sp>
      <p:sp>
        <p:nvSpPr>
          <p:cNvPr id="2813" name="Google Shape;2813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References</a:t>
            </a:r>
            <a:endParaRPr lang="en-IN" alt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69"/>
          <p:cNvSpPr txBox="1">
            <a:spLocks noGrp="1"/>
          </p:cNvSpPr>
          <p:nvPr>
            <p:ph type="ctrTitle"/>
          </p:nvPr>
        </p:nvSpPr>
        <p:spPr>
          <a:xfrm>
            <a:off x="720090" y="1131570"/>
            <a:ext cx="7703820" cy="278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lang="en-IN" alt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</a:t>
            </a:r>
            <a:endParaRPr lang="en-IN" altLang="en-GB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143" name="Google Shape;3143;p69"/>
          <p:cNvGrpSpPr/>
          <p:nvPr/>
        </p:nvGrpSpPr>
        <p:grpSpPr>
          <a:xfrm>
            <a:off x="3746412" y="3076168"/>
            <a:ext cx="1609267" cy="389593"/>
            <a:chOff x="3771072" y="3043102"/>
            <a:chExt cx="1609267" cy="389593"/>
          </a:xfrm>
        </p:grpSpPr>
        <p:sp>
          <p:nvSpPr>
            <p:cNvPr id="3144" name="Google Shape;3144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5" name="Google Shape;3145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8" name="Google Shape;3148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9" name="Google Shape;3149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0" name="Google Shape;3150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1" name="Google Shape;3151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5823415" y="242783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809455" y="236941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3294210" y="242783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780245" y="106639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5783589" y="1193395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294234" y="11317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31931" y="249284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725913" y="249284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726101" y="127584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62682" y="249995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62682" y="113169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1971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211683" y="262033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Screenshots</a:t>
            </a:r>
            <a:endParaRPr lang="en-GB" sz="200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60710" y="197709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Hardware and software used</a:t>
            </a:r>
            <a:endParaRPr lang="en-IN" sz="2000">
              <a:sym typeface="+mn-ea"/>
            </a:endParaRP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0128" y="354489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Limitations</a:t>
            </a:r>
            <a:endParaRPr lang="en-GB" sz="200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547738" y="125891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Introduction</a:t>
            </a:r>
            <a:endParaRPr lang="en-GB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Domain used</a:t>
            </a:r>
            <a:endParaRPr lang="en-IN" sz="2000">
              <a:sym typeface="+mn-ea"/>
            </a:endParaRPr>
          </a:p>
        </p:txBody>
      </p:sp>
      <p:sp>
        <p:nvSpPr>
          <p:cNvPr id="11" name="Google Shape;2149;p40"/>
          <p:cNvSpPr txBox="1"/>
          <p:nvPr/>
        </p:nvSpPr>
        <p:spPr>
          <a:xfrm>
            <a:off x="5783698" y="3430736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9</a:t>
            </a:r>
            <a:endParaRPr lang="en-IN" altLang="en-GB"/>
          </a:p>
        </p:txBody>
      </p:sp>
      <p:sp>
        <p:nvSpPr>
          <p:cNvPr id="12" name="Google Shape;2149;p40"/>
          <p:cNvSpPr txBox="1"/>
          <p:nvPr/>
        </p:nvSpPr>
        <p:spPr>
          <a:xfrm>
            <a:off x="3170038" y="349614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8</a:t>
            </a:r>
            <a:endParaRPr lang="en-IN" altLang="en-GB"/>
          </a:p>
        </p:txBody>
      </p:sp>
      <p:sp>
        <p:nvSpPr>
          <p:cNvPr id="13" name="Google Shape;2149;p40"/>
          <p:cNvSpPr txBox="1"/>
          <p:nvPr/>
        </p:nvSpPr>
        <p:spPr>
          <a:xfrm>
            <a:off x="712588" y="3435816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7</a:t>
            </a:r>
            <a:endParaRPr lang="en-IN" altLang="en-GB"/>
          </a:p>
        </p:txBody>
      </p:sp>
      <p:sp>
        <p:nvSpPr>
          <p:cNvPr id="20" name="Google Shape;2154;p40"/>
          <p:cNvSpPr txBox="1"/>
          <p:nvPr/>
        </p:nvSpPr>
        <p:spPr>
          <a:xfrm>
            <a:off x="1619613" y="26197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</a:pPr>
            <a:r>
              <a:rPr lang="en-IN" sz="2000">
                <a:sym typeface="+mn-ea"/>
              </a:rPr>
              <a:t>Flow chart</a:t>
            </a:r>
            <a:endParaRPr lang="en-IN" sz="2000">
              <a:sym typeface="+mn-ea"/>
            </a:endParaRPr>
          </a:p>
        </p:txBody>
      </p:sp>
      <p:sp>
        <p:nvSpPr>
          <p:cNvPr id="21" name="Google Shape;2154;p40"/>
          <p:cNvSpPr txBox="1"/>
          <p:nvPr/>
        </p:nvSpPr>
        <p:spPr>
          <a:xfrm>
            <a:off x="6762478" y="3623635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Reference</a:t>
            </a:r>
            <a:endParaRPr lang="en-IN" sz="2000">
              <a:sym typeface="+mn-ea"/>
            </a:endParaRPr>
          </a:p>
        </p:txBody>
      </p:sp>
      <p:sp>
        <p:nvSpPr>
          <p:cNvPr id="22" name="Google Shape;2154;p40"/>
          <p:cNvSpPr txBox="1"/>
          <p:nvPr/>
        </p:nvSpPr>
        <p:spPr>
          <a:xfrm>
            <a:off x="6762478" y="285973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Learning Outcome</a:t>
            </a:r>
            <a:endParaRPr lang="en-IN" sz="2000">
              <a:sym typeface="+mn-ea"/>
            </a:endParaRPr>
          </a:p>
        </p:txBody>
      </p:sp>
      <p:sp>
        <p:nvSpPr>
          <p:cNvPr id="23" name="Google Shape;2154;p40"/>
          <p:cNvSpPr txBox="1"/>
          <p:nvPr/>
        </p:nvSpPr>
        <p:spPr>
          <a:xfrm>
            <a:off x="4211683" y="3543625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FutureScope</a:t>
            </a:r>
            <a:endParaRPr lang="en-IN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239151" y="2555700"/>
            <a:ext cx="418870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This </a:t>
            </a:r>
            <a:r>
              <a:rPr lang="en-IN" altLang="en-GB" dirty="0" smtClean="0"/>
              <a:t>Project detects </a:t>
            </a:r>
            <a:r>
              <a:rPr lang="en-IN" altLang="en-GB" dirty="0"/>
              <a:t>the current level of water inside the </a:t>
            </a:r>
            <a:r>
              <a:rPr lang="en-IN" altLang="en-GB" dirty="0" smtClean="0"/>
              <a:t>water tank.</a:t>
            </a:r>
            <a:endParaRPr lang="en-IN" altLang="en-GB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With the help of our system, user can set desired water level for the tank and automatically our system will stop the flow of water after certain level is reached.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The </a:t>
            </a:r>
            <a:r>
              <a:rPr lang="en-IN" altLang="en-GB" dirty="0"/>
              <a:t>sensor can </a:t>
            </a:r>
            <a:r>
              <a:rPr lang="en-IN" altLang="en-GB" dirty="0" smtClean="0"/>
              <a:t>measure the water level </a:t>
            </a:r>
            <a:r>
              <a:rPr lang="en-IN" altLang="en-GB" dirty="0" err="1"/>
              <a:t>upto</a:t>
            </a:r>
            <a:r>
              <a:rPr lang="en-IN" altLang="en-GB" dirty="0"/>
              <a:t> 4m.</a:t>
            </a:r>
            <a:endParaRPr lang="en-IN" altLang="en-GB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239151" y="139362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987425"/>
            <a:ext cx="3647440" cy="248094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64410" y="2067952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IoT</a:t>
            </a:r>
            <a:r>
              <a:rPr lang="en-IN" altLang="en-GB" dirty="0"/>
              <a:t>(Internet of Things)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Here </a:t>
            </a:r>
            <a:r>
              <a:rPr lang="en-IN" altLang="en-GB" dirty="0" err="1"/>
              <a:t>IoT</a:t>
            </a:r>
            <a:r>
              <a:rPr lang="en-IN" altLang="en-GB" dirty="0"/>
              <a:t> devices are used to fetch the data and to send this data to cloud.</a:t>
            </a:r>
            <a:endParaRPr lang="en-IN" altLang="en-GB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GB" dirty="0"/>
              <a:t>ASP.net and C#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This data are shown on website made with c# and ASP.net.</a:t>
            </a:r>
            <a:r>
              <a:rPr lang="en-GB" dirty="0"/>
              <a:t> </a:t>
            </a:r>
            <a:endParaRPr lang="en-GB"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3847413" y="662261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Domain Used</a:t>
            </a:r>
            <a:endParaRPr lang="en-IN" alt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30" y="1611597"/>
            <a:ext cx="4749680" cy="303911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611505" y="384175"/>
            <a:ext cx="7823200" cy="726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Hardwares and Softwares</a:t>
            </a:r>
            <a:endParaRPr lang="en-IN" altLang="en-GB"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 rot="-531200" flipH="1">
            <a:off x="4718685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531200" flipH="1">
            <a:off x="1805005" y="1307575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Hardware</a:t>
            </a:r>
            <a:endParaRPr lang="en-IN" altLang="en-GB" dirty="0"/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/>
              <a:t>Iot devices.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Ultrasonic Sensor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Breadboard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Jumper wire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Node MCU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Water tank</a:t>
            </a:r>
            <a:endParaRPr lang="en-IN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Software</a:t>
            </a:r>
            <a:endParaRPr lang="en-IN" altLang="en-GB"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784684" y="2050737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Ardiuno</a:t>
            </a:r>
            <a:endParaRPr lang="en-IN" altLang="en-GB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/>
              <a:t>VS code</a:t>
            </a:r>
            <a:endParaRPr lang="en-IN" altLang="en-GB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Thinkspeakcloud</a:t>
            </a:r>
            <a:endParaRPr lang="en-IN" altLang="en-GB" dirty="0"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49981" y="19586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Flowchart</a:t>
            </a:r>
            <a:endParaRPr lang="en-IN" altLang="en-GB"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1">
            <a:alphaModFix amt="77000"/>
          </a:blip>
          <a:stretch>
            <a:fillRect/>
          </a:stretch>
        </p:blipFill>
        <p:spPr>
          <a:xfrm flipH="1">
            <a:off x="755558" y="82974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 flipH="1">
            <a:off x="3352545" y="77068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flipH="1">
            <a:off x="5955247" y="695124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539579" y="1708141"/>
            <a:ext cx="2607645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Interfacing </a:t>
            </a:r>
            <a:r>
              <a:rPr lang="en-IN" altLang="en-GB" dirty="0" err="1"/>
              <a:t>IoT</a:t>
            </a:r>
            <a:r>
              <a:rPr lang="en-IN" altLang="en-GB" dirty="0"/>
              <a:t> Devices</a:t>
            </a:r>
            <a:endParaRPr lang="en-IN" altLang="en-GB"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539580" y="2139910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Integrating the </a:t>
            </a:r>
            <a:r>
              <a:rPr lang="en-IN" altLang="en-GB" dirty="0" err="1" smtClean="0"/>
              <a:t>IoT</a:t>
            </a:r>
            <a:r>
              <a:rPr lang="en-IN" altLang="en-GB" dirty="0" smtClean="0"/>
              <a:t> devices. </a:t>
            </a:r>
            <a:endParaRPr lang="en-IN" altLang="en-GB"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147280" y="170814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Con</a:t>
            </a:r>
            <a:r>
              <a:rPr lang="en-IN" altLang="en-GB"/>
              <a:t>nection with cloud</a:t>
            </a:r>
            <a:endParaRPr lang="en-IN" altLang="en-GB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147225" y="2184360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Connection of </a:t>
            </a:r>
            <a:r>
              <a:rPr lang="en-IN" altLang="en-GB" dirty="0" err="1"/>
              <a:t>NodeMCU</a:t>
            </a:r>
            <a:r>
              <a:rPr lang="en-IN" altLang="en-GB" dirty="0"/>
              <a:t> with cloud.</a:t>
            </a:r>
            <a:endParaRPr lang="en-IN" altLang="en-GB"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19576" y="174624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Transfer of data</a:t>
            </a:r>
            <a:endParaRPr lang="en-IN" altLang="en-GB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5867780" y="221166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Transfer of data from NodeMCU to cloud.</a:t>
            </a:r>
            <a:endParaRPr lang="en-IN" altLang="en-GB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352975" y="113141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5954786" y="1059661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120380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pic>
        <p:nvPicPr>
          <p:cNvPr id="13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750152" y="401172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3353017" y="399839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5955247" y="3998394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29;p48"/>
          <p:cNvSpPr txBox="1"/>
          <p:nvPr/>
        </p:nvSpPr>
        <p:spPr>
          <a:xfrm>
            <a:off x="1331435" y="429879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6</a:t>
            </a:r>
            <a:endParaRPr lang="en-IN" altLang="en-GB"/>
          </a:p>
        </p:txBody>
      </p:sp>
      <p:sp>
        <p:nvSpPr>
          <p:cNvPr id="5" name="Google Shape;2329;p48"/>
          <p:cNvSpPr txBox="1"/>
          <p:nvPr/>
        </p:nvSpPr>
        <p:spPr>
          <a:xfrm>
            <a:off x="3995895" y="431276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5</a:t>
            </a:r>
            <a:endParaRPr lang="en-IN" altLang="en-GB"/>
          </a:p>
        </p:txBody>
      </p:sp>
      <p:sp>
        <p:nvSpPr>
          <p:cNvPr id="6" name="Google Shape;2329;p48"/>
          <p:cNvSpPr txBox="1"/>
          <p:nvPr/>
        </p:nvSpPr>
        <p:spPr>
          <a:xfrm>
            <a:off x="6560660" y="4299431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04</a:t>
            </a:r>
            <a:endParaRPr lang="en-IN" altLang="en-GB"/>
          </a:p>
        </p:txBody>
      </p:sp>
      <p:sp>
        <p:nvSpPr>
          <p:cNvPr id="7" name="Google Shape;2321;p48"/>
          <p:cNvSpPr txBox="1"/>
          <p:nvPr/>
        </p:nvSpPr>
        <p:spPr>
          <a:xfrm>
            <a:off x="74976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Display</a:t>
            </a:r>
            <a:endParaRPr lang="en-IN" altLang="en-GB"/>
          </a:p>
        </p:txBody>
      </p:sp>
      <p:sp>
        <p:nvSpPr>
          <p:cNvPr id="8" name="Google Shape;2321;p48"/>
          <p:cNvSpPr txBox="1"/>
          <p:nvPr/>
        </p:nvSpPr>
        <p:spPr>
          <a:xfrm>
            <a:off x="353360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User account</a:t>
            </a:r>
            <a:endParaRPr lang="en-IN" altLang="en-GB"/>
          </a:p>
        </p:txBody>
      </p:sp>
      <p:sp>
        <p:nvSpPr>
          <p:cNvPr id="9" name="Google Shape;2321;p48"/>
          <p:cNvSpPr txBox="1"/>
          <p:nvPr/>
        </p:nvSpPr>
        <p:spPr>
          <a:xfrm>
            <a:off x="608376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Connection with website</a:t>
            </a:r>
            <a:endParaRPr lang="en-IN" altLang="en-GB"/>
          </a:p>
        </p:txBody>
      </p:sp>
      <p:sp>
        <p:nvSpPr>
          <p:cNvPr id="10" name="Google Shape;2324;p48"/>
          <p:cNvSpPr txBox="1"/>
          <p:nvPr/>
        </p:nvSpPr>
        <p:spPr>
          <a:xfrm>
            <a:off x="6084100" y="343594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Connection and transfer of data from cloud to website.</a:t>
            </a:r>
            <a:endParaRPr lang="en-IN" altLang="en-GB"/>
          </a:p>
        </p:txBody>
      </p:sp>
      <p:sp>
        <p:nvSpPr>
          <p:cNvPr id="11" name="Google Shape;2324;p48"/>
          <p:cNvSpPr txBox="1"/>
          <p:nvPr/>
        </p:nvSpPr>
        <p:spPr>
          <a:xfrm>
            <a:off x="3563785" y="345245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Creating the account for the user.</a:t>
            </a:r>
            <a:endParaRPr lang="en-IN" altLang="en-GB"/>
          </a:p>
        </p:txBody>
      </p:sp>
      <p:sp>
        <p:nvSpPr>
          <p:cNvPr id="12" name="Google Shape;2324;p48"/>
          <p:cNvSpPr txBox="1"/>
          <p:nvPr/>
        </p:nvSpPr>
        <p:spPr>
          <a:xfrm>
            <a:off x="971715" y="343594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Display of the data recieved from the cloud.</a:t>
            </a:r>
            <a:endParaRPr lang="en-IN" alt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6" name="Google Shape;3126;p68"/>
          <p:cNvGrpSpPr/>
          <p:nvPr/>
        </p:nvGrpSpPr>
        <p:grpSpPr>
          <a:xfrm>
            <a:off x="3282950" y="615950"/>
            <a:ext cx="3011170" cy="2280285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323918" y="1563355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Sneak Peaks</a:t>
            </a:r>
            <a:endParaRPr lang="en-IN" altLang="en-GB" dirty="0"/>
          </a:p>
        </p:txBody>
      </p:sp>
      <p:grpSp>
        <p:nvGrpSpPr>
          <p:cNvPr id="11" name="Google Shape;3126;p68"/>
          <p:cNvGrpSpPr/>
          <p:nvPr/>
        </p:nvGrpSpPr>
        <p:grpSpPr>
          <a:xfrm>
            <a:off x="539750" y="2601595"/>
            <a:ext cx="3025140" cy="2306320"/>
            <a:chOff x="3578510" y="1419647"/>
            <a:chExt cx="4021500" cy="3062887"/>
          </a:xfrm>
        </p:grpSpPr>
        <p:sp>
          <p:nvSpPr>
            <p:cNvPr id="2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3126;p68"/>
          <p:cNvGrpSpPr/>
          <p:nvPr/>
        </p:nvGrpSpPr>
        <p:grpSpPr>
          <a:xfrm>
            <a:off x="5868670" y="2600960"/>
            <a:ext cx="3042285" cy="2305685"/>
            <a:chOff x="3578510" y="1419647"/>
            <a:chExt cx="4021500" cy="3062887"/>
          </a:xfrm>
        </p:grpSpPr>
        <p:sp>
          <p:nvSpPr>
            <p:cNvPr id="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91" y="720484"/>
            <a:ext cx="2806756" cy="1689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9" y="2714659"/>
            <a:ext cx="2835759" cy="170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2708354"/>
            <a:ext cx="2755981" cy="1632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3493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Knowledge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Got to know about new languages like ASP.net and C#.</a:t>
            </a:r>
            <a:endParaRPr lang="en-IN" altLang="en-GB"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1841" y="207488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Cloud computing</a:t>
            </a:r>
            <a:endParaRPr lang="en-IN" sz="1600" i="0" u="none" strike="noStrike" cap="none" dirty="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4284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to deal with cloud for storing data.</a:t>
            </a:r>
            <a:endParaRPr lang="en-IN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286019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Data transfer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21991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transfer of data through cloud to application.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Multi-user platform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891841" y="3868425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Used by multiple people at a time.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7557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17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chemeClr val="accent6"/>
                </a:solidFill>
                <a:latin typeface="Overpass"/>
                <a:ea typeface="Overpass"/>
                <a:cs typeface="Overpass"/>
                <a:sym typeface="Overpass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90431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5799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Learning Outcome</a:t>
            </a:r>
            <a:endParaRPr lang="en-IN" altLang="en-GB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Limitations</a:t>
            </a:r>
            <a:endParaRPr lang="en-IN" altLang="en-GB"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67114" flipH="1">
            <a:off x="6118225" y="3112135"/>
            <a:ext cx="2533015" cy="6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Limited Data</a:t>
            </a:r>
            <a:endParaRPr lang="en-IN" sz="160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722679" y="105984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Only certain amount of data can be recieved by cloud 800 entries a day.</a:t>
            </a:r>
            <a:endParaRPr lang="en-IN" altLang="en-GB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Tedious</a:t>
            </a:r>
            <a:endParaRPr lang="en-IN" sz="160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1074058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The </a:t>
            </a:r>
            <a:r>
              <a:rPr lang="en-IN" altLang="en-GB" dirty="0" smtClean="0"/>
              <a:t>height </a:t>
            </a:r>
            <a:r>
              <a:rPr lang="en-IN" altLang="en-GB" dirty="0"/>
              <a:t>of the tank changed at each house so the </a:t>
            </a:r>
            <a:r>
              <a:rPr lang="en-IN" altLang="en-GB" dirty="0" err="1"/>
              <a:t>measurment</a:t>
            </a:r>
            <a:r>
              <a:rPr lang="en-IN" altLang="en-GB" dirty="0"/>
              <a:t> was to be done in such a way.</a:t>
            </a:r>
            <a:endParaRPr lang="en-IN" altLang="en-GB"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Network Connection</a:t>
            </a:r>
            <a:endParaRPr lang="en-IN" sz="160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Network should be provided to </a:t>
            </a:r>
            <a:r>
              <a:rPr lang="en-IN" altLang="en-GB" dirty="0" err="1"/>
              <a:t>NodeMCU</a:t>
            </a:r>
            <a:r>
              <a:rPr lang="en-IN" altLang="en-GB" dirty="0"/>
              <a:t> to sent data to website.</a:t>
            </a:r>
            <a:endParaRPr lang="en-IN" altLang="en-GB" dirty="0"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Height </a:t>
            </a:r>
            <a:r>
              <a:rPr lang="en-IN" sz="1600" dirty="0"/>
              <a:t>of tank</a:t>
            </a:r>
            <a:endParaRPr lang="en-IN" sz="1600" dirty="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722679" y="368003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Sensor can give data for </a:t>
            </a:r>
            <a:r>
              <a:rPr lang="en-IN" altLang="en-GB" dirty="0" err="1"/>
              <a:t>upto</a:t>
            </a:r>
            <a:r>
              <a:rPr lang="en-IN" altLang="en-GB" dirty="0"/>
              <a:t> 400cm-500cm as per the capability.</a:t>
            </a:r>
            <a:endParaRPr lang="en-IN" altLang="en-GB" dirty="0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2572</Words>
  <Application>WPS Presentation</Application>
  <PresentationFormat>On-screen Show (16:9)</PresentationFormat>
  <Paragraphs>189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Arial</vt:lpstr>
      <vt:lpstr>Overpass</vt:lpstr>
      <vt:lpstr>Segoe Print</vt:lpstr>
      <vt:lpstr>Open Sans</vt:lpstr>
      <vt:lpstr>Josefin Sans</vt:lpstr>
      <vt:lpstr>Fira Sans Extra Condensed</vt:lpstr>
      <vt:lpstr>Overpass</vt:lpstr>
      <vt:lpstr>Wingdings</vt:lpstr>
      <vt:lpstr>Microsoft YaHei</vt:lpstr>
      <vt:lpstr>Arial Unicode MS</vt:lpstr>
      <vt:lpstr>Aqua Marketing Plan by Slidego</vt:lpstr>
      <vt:lpstr>Smart Tank Water Level Monitoring System using IoT</vt:lpstr>
      <vt:lpstr>Domain used</vt:lpstr>
      <vt:lpstr>Introduction</vt:lpstr>
      <vt:lpstr>Domain Used</vt:lpstr>
      <vt:lpstr>Software</vt:lpstr>
      <vt:lpstr>01</vt:lpstr>
      <vt:lpstr>Sneak Peaks</vt:lpstr>
      <vt:lpstr>Learning Outcome</vt:lpstr>
      <vt:lpstr>Height of tank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Waterlevel Measurnment in tank</dc:title>
  <dc:creator>Jehan Patwa</dc:creator>
  <cp:lastModifiedBy>JAY</cp:lastModifiedBy>
  <cp:revision>42</cp:revision>
  <dcterms:created xsi:type="dcterms:W3CDTF">2021-07-27T05:54:00Z</dcterms:created>
  <dcterms:modified xsi:type="dcterms:W3CDTF">2022-07-08T07:37:16Z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1033-11.2.0.11191</vt:lpwstr>
  </property>
  <property fmtid="{D5CDD505-2E9C-101B-9397-08002B2CF9AE}" pid="3" name="ICV">
    <vt:lpwstr>DB7B2810248D490288F7FE9CAC22B097</vt:lpwstr>
  </property>
</Properties>
</file>